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4" r:id="rId18"/>
    <p:sldId id="295" r:id="rId19"/>
    <p:sldId id="296" r:id="rId20"/>
    <p:sldId id="292" r:id="rId2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04607A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.jpeg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6636" y="1051305"/>
            <a:ext cx="8627364" cy="279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4746" y="581024"/>
            <a:ext cx="3794506" cy="57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0410" y="1579880"/>
            <a:ext cx="8563178" cy="3439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rgbClr val="04607A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4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9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2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8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3.jpeg" /><Relationship Id="rId5" Type="http://schemas.openxmlformats.org/officeDocument/2006/relationships/image" Target="../media/image42.jpeg" /><Relationship Id="rId4" Type="http://schemas.openxmlformats.org/officeDocument/2006/relationships/image" Target="../media/image4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6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9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3.jpeg" /><Relationship Id="rId4" Type="http://schemas.openxmlformats.org/officeDocument/2006/relationships/image" Target="../media/image52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6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636" y="5349113"/>
            <a:ext cx="8627364" cy="1866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048000" y="5791200"/>
            <a:ext cx="3733800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с.Екатеринославка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12700">
              <a:spcBef>
                <a:spcPts val="1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2023г.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98800" y="338899"/>
            <a:ext cx="3116580" cy="28116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indent="384175">
              <a:lnSpc>
                <a:spcPct val="103899"/>
              </a:lnSpc>
              <a:spcBef>
                <a:spcPts val="35"/>
              </a:spcBef>
            </a:pPr>
            <a:endParaRPr sz="1850">
              <a:latin typeface="Franklin Gothic Medium"/>
              <a:cs typeface="Franklin Gothic Medium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6072" y="1199199"/>
            <a:ext cx="8175625" cy="0"/>
          </a:xfrm>
          <a:custGeom>
            <a:avLst/>
            <a:gdLst/>
            <a:ahLst/>
            <a:cxnLst/>
            <a:rect l="l" t="t" r="r" b="b"/>
            <a:pathLst>
              <a:path w="8175625">
                <a:moveTo>
                  <a:pt x="0" y="0"/>
                </a:moveTo>
                <a:lnTo>
                  <a:pt x="3337270" y="0"/>
                </a:lnTo>
              </a:path>
              <a:path w="8175625">
                <a:moveTo>
                  <a:pt x="3346078" y="0"/>
                </a:moveTo>
                <a:lnTo>
                  <a:pt x="3942020" y="0"/>
                </a:lnTo>
              </a:path>
              <a:path w="8175625">
                <a:moveTo>
                  <a:pt x="3950828" y="0"/>
                </a:moveTo>
                <a:lnTo>
                  <a:pt x="4546769" y="0"/>
                </a:lnTo>
              </a:path>
              <a:path w="8175625">
                <a:moveTo>
                  <a:pt x="4555577" y="0"/>
                </a:moveTo>
                <a:lnTo>
                  <a:pt x="5151518" y="0"/>
                </a:lnTo>
              </a:path>
              <a:path w="8175625">
                <a:moveTo>
                  <a:pt x="5160327" y="0"/>
                </a:moveTo>
                <a:lnTo>
                  <a:pt x="5756268" y="0"/>
                </a:lnTo>
              </a:path>
              <a:path w="8175625">
                <a:moveTo>
                  <a:pt x="5765076" y="0"/>
                </a:moveTo>
                <a:lnTo>
                  <a:pt x="6361017" y="0"/>
                </a:lnTo>
              </a:path>
              <a:path w="8175625">
                <a:moveTo>
                  <a:pt x="6369826" y="0"/>
                </a:moveTo>
                <a:lnTo>
                  <a:pt x="7084955" y="0"/>
                </a:lnTo>
              </a:path>
              <a:path w="8175625">
                <a:moveTo>
                  <a:pt x="7093763" y="0"/>
                </a:moveTo>
                <a:lnTo>
                  <a:pt x="7689705" y="0"/>
                </a:lnTo>
              </a:path>
              <a:path w="8175625">
                <a:moveTo>
                  <a:pt x="7698513" y="0"/>
                </a:moveTo>
                <a:lnTo>
                  <a:pt x="8175266" y="0"/>
                </a:lnTo>
              </a:path>
            </a:pathLst>
          </a:custGeom>
          <a:ln w="15950">
            <a:solidFill>
              <a:srgbClr val="0252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286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Шербакульского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 района Омской области «Детский сад «Буратино»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2200" y="3105835"/>
            <a:ext cx="6629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Воспитатели: Зуб Людмила Николаевна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Садбекова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Куляш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Жумабаевна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600" y="1524001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игре воспитываем патриотов»            Сюжетно-ролевая игра « Музе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й»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62400" y="457200"/>
            <a:ext cx="518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Оформление игрового     пространства</a:t>
            </a:r>
            <a:endParaRPr lang="ru-RU" sz="2800" dirty="0"/>
          </a:p>
        </p:txBody>
      </p:sp>
      <p:pic>
        <p:nvPicPr>
          <p:cNvPr id="8" name="Содержимое 6" descr="20230127_113406.jpg"/>
          <p:cNvPicPr>
            <a:picLocks noChangeAspect="1"/>
          </p:cNvPicPr>
          <p:nvPr/>
        </p:nvPicPr>
        <p:blipFill>
          <a:blip r:embed="rId2" cstate="print"/>
          <a:srcRect t="22078" r="13304"/>
          <a:stretch>
            <a:fillRect/>
          </a:stretch>
        </p:blipFill>
        <p:spPr>
          <a:xfrm>
            <a:off x="0" y="0"/>
            <a:ext cx="4000495" cy="326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127_113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93251"/>
            <a:ext cx="4114800" cy="366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127_105927.jpg"/>
          <p:cNvPicPr>
            <a:picLocks noChangeAspect="1"/>
          </p:cNvPicPr>
          <p:nvPr/>
        </p:nvPicPr>
        <p:blipFill>
          <a:blip r:embed="rId4" cstate="print"/>
          <a:srcRect r="27941"/>
          <a:stretch>
            <a:fillRect/>
          </a:stretch>
        </p:blipFill>
        <p:spPr>
          <a:xfrm>
            <a:off x="5643570" y="2000240"/>
            <a:ext cx="3500430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4400" y="533400"/>
            <a:ext cx="3962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Русская культура</a:t>
            </a:r>
            <a:endParaRPr lang="ru-RU" sz="2800" dirty="0"/>
          </a:p>
        </p:txBody>
      </p:sp>
      <p:pic>
        <p:nvPicPr>
          <p:cNvPr id="8" name="Рисунок 7" descr="20230130_161018.jpg"/>
          <p:cNvPicPr>
            <a:picLocks noChangeAspect="1"/>
          </p:cNvPicPr>
          <p:nvPr/>
        </p:nvPicPr>
        <p:blipFill>
          <a:blip r:embed="rId2" cstate="print"/>
          <a:srcRect r="20833"/>
          <a:stretch>
            <a:fillRect/>
          </a:stretch>
        </p:blipFill>
        <p:spPr>
          <a:xfrm>
            <a:off x="0" y="-1"/>
            <a:ext cx="4419600" cy="558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130_155256.jpg"/>
          <p:cNvPicPr>
            <a:picLocks noChangeAspect="1"/>
          </p:cNvPicPr>
          <p:nvPr/>
        </p:nvPicPr>
        <p:blipFill>
          <a:blip r:embed="rId3" cstate="print"/>
          <a:srcRect l="11458" r="23958"/>
          <a:stretch>
            <a:fillRect/>
          </a:stretch>
        </p:blipFill>
        <p:spPr>
          <a:xfrm>
            <a:off x="5410200" y="1076673"/>
            <a:ext cx="3733800" cy="578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10200" y="533400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Армянская культура</a:t>
            </a:r>
            <a:endParaRPr lang="ru-RU" sz="2400" dirty="0"/>
          </a:p>
        </p:txBody>
      </p:sp>
      <p:pic>
        <p:nvPicPr>
          <p:cNvPr id="8" name="Рисунок 7" descr="20230130_161001.jpg"/>
          <p:cNvPicPr>
            <a:picLocks noChangeAspect="1"/>
          </p:cNvPicPr>
          <p:nvPr/>
        </p:nvPicPr>
        <p:blipFill>
          <a:blip r:embed="rId2" cstate="print"/>
          <a:srcRect l="3125" r="14583"/>
          <a:stretch>
            <a:fillRect/>
          </a:stretch>
        </p:blipFill>
        <p:spPr>
          <a:xfrm>
            <a:off x="0" y="0"/>
            <a:ext cx="3009922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130_155305.jpg"/>
          <p:cNvPicPr>
            <a:picLocks noChangeAspect="1"/>
          </p:cNvPicPr>
          <p:nvPr/>
        </p:nvPicPr>
        <p:blipFill>
          <a:blip r:embed="rId3" cstate="print"/>
          <a:srcRect l="12500" r="11458" b="14583"/>
          <a:stretch>
            <a:fillRect/>
          </a:stretch>
        </p:blipFill>
        <p:spPr>
          <a:xfrm>
            <a:off x="2819400" y="2057400"/>
            <a:ext cx="3332275" cy="374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130_164244.jpg"/>
          <p:cNvPicPr>
            <a:picLocks noChangeAspect="1"/>
          </p:cNvPicPr>
          <p:nvPr/>
        </p:nvPicPr>
        <p:blipFill>
          <a:blip r:embed="rId4" cstate="print"/>
          <a:srcRect l="10416" r="12500"/>
          <a:stretch>
            <a:fillRect/>
          </a:stretch>
        </p:blipFill>
        <p:spPr>
          <a:xfrm>
            <a:off x="6089628" y="2895600"/>
            <a:ext cx="3054371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52270" y="457200"/>
            <a:ext cx="54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Немецкая культура</a:t>
            </a:r>
            <a:endParaRPr lang="ru-RU" sz="2400" dirty="0"/>
          </a:p>
        </p:txBody>
      </p:sp>
      <p:pic>
        <p:nvPicPr>
          <p:cNvPr id="8" name="Рисунок 7" descr="20230130_160940.jpg"/>
          <p:cNvPicPr>
            <a:picLocks noChangeAspect="1"/>
          </p:cNvPicPr>
          <p:nvPr/>
        </p:nvPicPr>
        <p:blipFill>
          <a:blip r:embed="rId2" cstate="print"/>
          <a:srcRect l="12500" r="20833"/>
          <a:stretch>
            <a:fillRect/>
          </a:stretch>
        </p:blipFill>
        <p:spPr>
          <a:xfrm>
            <a:off x="0" y="0"/>
            <a:ext cx="2692418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130_155312.jpg"/>
          <p:cNvPicPr>
            <a:picLocks noChangeAspect="1"/>
          </p:cNvPicPr>
          <p:nvPr/>
        </p:nvPicPr>
        <p:blipFill>
          <a:blip r:embed="rId3" cstate="print"/>
          <a:srcRect l="3125" r="3125"/>
          <a:stretch>
            <a:fillRect/>
          </a:stretch>
        </p:blipFill>
        <p:spPr>
          <a:xfrm>
            <a:off x="2643174" y="1857364"/>
            <a:ext cx="3335286" cy="355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9" descr="20230130_164136.jpg"/>
          <p:cNvPicPr>
            <a:picLocks noChangeAspect="1"/>
          </p:cNvPicPr>
          <p:nvPr/>
        </p:nvPicPr>
        <p:blipFill>
          <a:blip r:embed="rId4" cstate="print"/>
          <a:srcRect l="4444" t="2222"/>
          <a:stretch>
            <a:fillRect/>
          </a:stretch>
        </p:blipFill>
        <p:spPr>
          <a:xfrm>
            <a:off x="5867400" y="3505201"/>
            <a:ext cx="3276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7" name="Рисунок 6" descr="20230130_160928.jpg"/>
          <p:cNvPicPr>
            <a:picLocks noChangeAspect="1"/>
          </p:cNvPicPr>
          <p:nvPr/>
        </p:nvPicPr>
        <p:blipFill>
          <a:blip r:embed="rId2" cstate="print"/>
          <a:srcRect r="45834" b="15625"/>
          <a:stretch>
            <a:fillRect/>
          </a:stretch>
        </p:blipFill>
        <p:spPr>
          <a:xfrm>
            <a:off x="-142907" y="-142900"/>
            <a:ext cx="2661623" cy="38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30130_155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143000"/>
            <a:ext cx="3505208" cy="350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10" descr="20230130_164216.jpg"/>
          <p:cNvPicPr>
            <a:picLocks noChangeAspect="1"/>
          </p:cNvPicPr>
          <p:nvPr/>
        </p:nvPicPr>
        <p:blipFill>
          <a:blip r:embed="rId4" cstate="print"/>
          <a:srcRect r="2648"/>
          <a:stretch>
            <a:fillRect/>
          </a:stretch>
        </p:blipFill>
        <p:spPr>
          <a:xfrm>
            <a:off x="5858472" y="3429000"/>
            <a:ext cx="340540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40280" y="457200"/>
            <a:ext cx="5475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Казахская культура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7" name="Содержимое 9" descr="20230130_151831.jpg"/>
          <p:cNvPicPr>
            <a:picLocks noChangeAspect="1"/>
          </p:cNvPicPr>
          <p:nvPr/>
        </p:nvPicPr>
        <p:blipFill>
          <a:blip r:embed="rId2" cstate="print"/>
          <a:srcRect r="13697"/>
          <a:stretch>
            <a:fillRect/>
          </a:stretch>
        </p:blipFill>
        <p:spPr>
          <a:xfrm>
            <a:off x="5105400" y="2178458"/>
            <a:ext cx="4038600" cy="467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30130_154412.jpg"/>
          <p:cNvPicPr>
            <a:picLocks noChangeAspect="1"/>
          </p:cNvPicPr>
          <p:nvPr/>
        </p:nvPicPr>
        <p:blipFill>
          <a:blip r:embed="rId3" cstate="print"/>
          <a:srcRect b="30208"/>
          <a:stretch>
            <a:fillRect/>
          </a:stretch>
        </p:blipFill>
        <p:spPr>
          <a:xfrm>
            <a:off x="0" y="0"/>
            <a:ext cx="4476456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230130_154337.jpg"/>
          <p:cNvPicPr>
            <a:picLocks noChangeAspect="1"/>
          </p:cNvPicPr>
          <p:nvPr/>
        </p:nvPicPr>
        <p:blipFill>
          <a:blip r:embed="rId4" cstate="print"/>
          <a:srcRect r="11458" b="52083"/>
          <a:stretch>
            <a:fillRect/>
          </a:stretch>
        </p:blipFill>
        <p:spPr>
          <a:xfrm>
            <a:off x="0" y="4136334"/>
            <a:ext cx="5029200" cy="272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7" name="Рисунок 6" descr="20230130_155256.jpg"/>
          <p:cNvPicPr>
            <a:picLocks noChangeAspect="1"/>
          </p:cNvPicPr>
          <p:nvPr/>
        </p:nvPicPr>
        <p:blipFill>
          <a:blip r:embed="rId2" cstate="print"/>
          <a:srcRect l="13541" r="22916"/>
          <a:stretch>
            <a:fillRect/>
          </a:stretch>
        </p:blipFill>
        <p:spPr>
          <a:xfrm>
            <a:off x="0" y="-1"/>
            <a:ext cx="2362200" cy="340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30130_155229.jpg"/>
          <p:cNvPicPr>
            <a:picLocks noChangeAspect="1"/>
          </p:cNvPicPr>
          <p:nvPr/>
        </p:nvPicPr>
        <p:blipFill>
          <a:blip r:embed="rId3" cstate="print"/>
          <a:srcRect l="20833" r="19791"/>
          <a:stretch>
            <a:fillRect/>
          </a:stretch>
        </p:blipFill>
        <p:spPr>
          <a:xfrm>
            <a:off x="6733396" y="0"/>
            <a:ext cx="241060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130_155209.jpg"/>
          <p:cNvPicPr>
            <a:picLocks noChangeAspect="1"/>
          </p:cNvPicPr>
          <p:nvPr/>
        </p:nvPicPr>
        <p:blipFill>
          <a:blip r:embed="rId4" cstate="print"/>
          <a:srcRect l="16667" r="13541"/>
          <a:stretch>
            <a:fillRect/>
          </a:stretch>
        </p:blipFill>
        <p:spPr>
          <a:xfrm>
            <a:off x="0" y="3364198"/>
            <a:ext cx="2438400" cy="349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20230130_155152.jpg"/>
          <p:cNvPicPr>
            <a:picLocks noChangeAspect="1"/>
          </p:cNvPicPr>
          <p:nvPr/>
        </p:nvPicPr>
        <p:blipFill>
          <a:blip r:embed="rId5" cstate="print"/>
          <a:srcRect r="32638"/>
          <a:stretch>
            <a:fillRect/>
          </a:stretch>
        </p:blipFill>
        <p:spPr>
          <a:xfrm>
            <a:off x="6858000" y="3649507"/>
            <a:ext cx="2286000" cy="320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230130_155405.jpg"/>
          <p:cNvPicPr>
            <a:picLocks noChangeAspect="1"/>
          </p:cNvPicPr>
          <p:nvPr/>
        </p:nvPicPr>
        <p:blipFill>
          <a:blip r:embed="rId6" cstate="print"/>
          <a:srcRect t="15384" r="1538" b="20000"/>
          <a:stretch>
            <a:fillRect/>
          </a:stretch>
        </p:blipFill>
        <p:spPr>
          <a:xfrm>
            <a:off x="2514600" y="10668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609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Игровая деятельность</a:t>
            </a:r>
            <a:endParaRPr lang="ru-RU" sz="2400" dirty="0"/>
          </a:p>
        </p:txBody>
      </p:sp>
      <p:pic>
        <p:nvPicPr>
          <p:cNvPr id="8" name="Рисунок 7" descr="IMG-20230130-WA0115.jpg"/>
          <p:cNvPicPr>
            <a:picLocks noChangeAspect="1"/>
          </p:cNvPicPr>
          <p:nvPr/>
        </p:nvPicPr>
        <p:blipFill>
          <a:blip r:embed="rId2"/>
          <a:srcRect l="14843" t="20810" r="7031"/>
          <a:stretch>
            <a:fillRect/>
          </a:stretch>
        </p:blipFill>
        <p:spPr>
          <a:xfrm>
            <a:off x="0" y="0"/>
            <a:ext cx="5206423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8" descr="20230130_160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895600"/>
            <a:ext cx="39624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130_161247.jpg"/>
          <p:cNvPicPr>
            <a:picLocks noChangeAspect="1"/>
          </p:cNvPicPr>
          <p:nvPr/>
        </p:nvPicPr>
        <p:blipFill>
          <a:blip r:embed="rId4" cstate="print"/>
          <a:srcRect l="6250" t="20833" r="4166"/>
          <a:stretch>
            <a:fillRect/>
          </a:stretch>
        </p:blipFill>
        <p:spPr>
          <a:xfrm>
            <a:off x="228600" y="3019664"/>
            <a:ext cx="4343400" cy="383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609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400" dirty="0"/>
          </a:p>
        </p:txBody>
      </p:sp>
      <p:pic>
        <p:nvPicPr>
          <p:cNvPr id="12" name="Рисунок 11" descr="20230131_103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0"/>
            <a:ext cx="350046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30201-WA0048.jpg"/>
          <p:cNvPicPr>
            <a:picLocks noChangeAspect="1"/>
          </p:cNvPicPr>
          <p:nvPr/>
        </p:nvPicPr>
        <p:blipFill>
          <a:blip r:embed="rId3"/>
          <a:srcRect t="26667"/>
          <a:stretch>
            <a:fillRect/>
          </a:stretch>
        </p:blipFill>
        <p:spPr>
          <a:xfrm>
            <a:off x="0" y="1828800"/>
            <a:ext cx="3861911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30201-WA0044.jpg"/>
          <p:cNvPicPr>
            <a:picLocks noChangeAspect="1"/>
          </p:cNvPicPr>
          <p:nvPr/>
        </p:nvPicPr>
        <p:blipFill>
          <a:blip r:embed="rId4"/>
          <a:srcRect t="28889"/>
          <a:stretch>
            <a:fillRect/>
          </a:stretch>
        </p:blipFill>
        <p:spPr>
          <a:xfrm>
            <a:off x="5282089" y="1981200"/>
            <a:ext cx="3861911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-20230201-WA0034.jpg"/>
          <p:cNvPicPr>
            <a:picLocks noChangeAspect="1"/>
          </p:cNvPicPr>
          <p:nvPr/>
        </p:nvPicPr>
        <p:blipFill>
          <a:blip r:embed="rId2"/>
          <a:srcRect t="25556"/>
          <a:stretch>
            <a:fillRect/>
          </a:stretch>
        </p:blipFill>
        <p:spPr>
          <a:xfrm>
            <a:off x="6116689" y="3028370"/>
            <a:ext cx="2874912" cy="38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609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400" dirty="0"/>
          </a:p>
        </p:txBody>
      </p:sp>
      <p:pic>
        <p:nvPicPr>
          <p:cNvPr id="15" name="Рисунок 14" descr="IMG-20230201-WA0055.jpg"/>
          <p:cNvPicPr>
            <a:picLocks noChangeAspect="1"/>
          </p:cNvPicPr>
          <p:nvPr/>
        </p:nvPicPr>
        <p:blipFill>
          <a:blip r:embed="rId3"/>
          <a:srcRect t="33333"/>
          <a:stretch>
            <a:fillRect/>
          </a:stretch>
        </p:blipFill>
        <p:spPr>
          <a:xfrm>
            <a:off x="2024801" y="1071265"/>
            <a:ext cx="2960798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30201-WA0029.jpg"/>
          <p:cNvPicPr>
            <a:picLocks noChangeAspect="1"/>
          </p:cNvPicPr>
          <p:nvPr/>
        </p:nvPicPr>
        <p:blipFill>
          <a:blip r:embed="rId4"/>
          <a:srcRect l="14484" t="10000" b="21110"/>
          <a:stretch>
            <a:fillRect/>
          </a:stretch>
        </p:blipFill>
        <p:spPr>
          <a:xfrm>
            <a:off x="76200" y="62318"/>
            <a:ext cx="2667000" cy="381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30201-WA0063.jpg"/>
          <p:cNvPicPr>
            <a:picLocks noChangeAspect="1"/>
          </p:cNvPicPr>
          <p:nvPr/>
        </p:nvPicPr>
        <p:blipFill>
          <a:blip r:embed="rId5"/>
          <a:srcRect t="5556" b="22222"/>
          <a:stretch>
            <a:fillRect/>
          </a:stretch>
        </p:blipFill>
        <p:spPr>
          <a:xfrm>
            <a:off x="3886200" y="2514600"/>
            <a:ext cx="2700571" cy="346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формирование представлений у детей о народностях, проживающих в родном селе, их культуре, быте, традициях.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 Цель: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230130_164105.jpg"/>
          <p:cNvPicPr>
            <a:picLocks noChangeAspect="1"/>
          </p:cNvPicPr>
          <p:nvPr/>
        </p:nvPicPr>
        <p:blipFill>
          <a:blip r:embed="rId2" cstate="print"/>
          <a:srcRect t="27778" r="1111" b="13333"/>
          <a:stretch>
            <a:fillRect/>
          </a:stretch>
        </p:blipFill>
        <p:spPr>
          <a:xfrm>
            <a:off x="3048000" y="3227798"/>
            <a:ext cx="6096000" cy="363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1004" y="533400"/>
            <a:ext cx="5874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Партнерство с родителями </a:t>
            </a:r>
            <a:endParaRPr lang="ru-RU" sz="2400" dirty="0"/>
          </a:p>
        </p:txBody>
      </p:sp>
      <p:pic>
        <p:nvPicPr>
          <p:cNvPr id="8" name="Содержимое 10" descr="20230131_163735.jpg"/>
          <p:cNvPicPr>
            <a:picLocks noChangeAspect="1"/>
          </p:cNvPicPr>
          <p:nvPr/>
        </p:nvPicPr>
        <p:blipFill>
          <a:blip r:embed="rId2" cstate="print"/>
          <a:srcRect l="11049" r="6808"/>
          <a:stretch>
            <a:fillRect/>
          </a:stretch>
        </p:blipFill>
        <p:spPr>
          <a:xfrm>
            <a:off x="0" y="0"/>
            <a:ext cx="3380013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30130-WA0027.jpg"/>
          <p:cNvPicPr>
            <a:picLocks noChangeAspect="1"/>
          </p:cNvPicPr>
          <p:nvPr/>
        </p:nvPicPr>
        <p:blipFill>
          <a:blip r:embed="rId3"/>
          <a:srcRect l="25953" t="18750" r="9304" b="11458"/>
          <a:stretch>
            <a:fillRect/>
          </a:stretch>
        </p:blipFill>
        <p:spPr>
          <a:xfrm>
            <a:off x="3465394" y="1371600"/>
            <a:ext cx="2659554" cy="5091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30130-WA00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5" y="1656798"/>
            <a:ext cx="2928926" cy="520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6858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Подготовительная работа :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Беседа «Профессии работников музея» </a:t>
            </a:r>
            <a:endParaRPr lang="ru-RU" sz="2800" dirty="0"/>
          </a:p>
        </p:txBody>
      </p:sp>
      <p:pic>
        <p:nvPicPr>
          <p:cNvPr id="10" name="Рисунок 9" descr="20230127_083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62200"/>
            <a:ext cx="44958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127_084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86000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22860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Беседа «Правила  поведения в музее»</a:t>
            </a:r>
            <a:endParaRPr lang="ru-RU" sz="2800" dirty="0"/>
          </a:p>
        </p:txBody>
      </p:sp>
      <p:pic>
        <p:nvPicPr>
          <p:cNvPr id="15" name="Рисунок 14" descr="20230127_084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8876"/>
            <a:ext cx="4429124" cy="442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230131_101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68" y="2428868"/>
            <a:ext cx="4429132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304800"/>
            <a:ext cx="7315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Экскурсия в  мини-музе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800" dirty="0"/>
          </a:p>
        </p:txBody>
      </p:sp>
      <p:pic>
        <p:nvPicPr>
          <p:cNvPr id="8" name="Рисунок 7" descr="IMG-20230125-WA0027.jpg"/>
          <p:cNvPicPr>
            <a:picLocks noChangeAspect="1"/>
          </p:cNvPicPr>
          <p:nvPr/>
        </p:nvPicPr>
        <p:blipFill>
          <a:blip r:embed="rId2"/>
          <a:srcRect r="16406"/>
          <a:stretch>
            <a:fillRect/>
          </a:stretch>
        </p:blipFill>
        <p:spPr>
          <a:xfrm>
            <a:off x="0" y="912805"/>
            <a:ext cx="4953000" cy="333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30125-WA0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81400"/>
            <a:ext cx="50292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8" name="Рисунок 7" descr="IMG-20230125-WA0020.jpg"/>
          <p:cNvPicPr>
            <a:picLocks noChangeAspect="1"/>
          </p:cNvPicPr>
          <p:nvPr/>
        </p:nvPicPr>
        <p:blipFill>
          <a:blip r:embed="rId2"/>
          <a:srcRect l="4687" r="25000"/>
          <a:stretch>
            <a:fillRect/>
          </a:stretch>
        </p:blipFill>
        <p:spPr>
          <a:xfrm>
            <a:off x="304800" y="-1"/>
            <a:ext cx="4581524" cy="366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30125-WA0025.jpg"/>
          <p:cNvPicPr>
            <a:picLocks noChangeAspect="1"/>
          </p:cNvPicPr>
          <p:nvPr/>
        </p:nvPicPr>
        <p:blipFill>
          <a:blip r:embed="rId3"/>
          <a:srcRect r="18750" b="13929"/>
          <a:stretch>
            <a:fillRect/>
          </a:stretch>
        </p:blipFill>
        <p:spPr>
          <a:xfrm>
            <a:off x="152400" y="3619239"/>
            <a:ext cx="5429256" cy="323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30125-WA0022.jpg"/>
          <p:cNvPicPr>
            <a:picLocks noChangeAspect="1"/>
          </p:cNvPicPr>
          <p:nvPr/>
        </p:nvPicPr>
        <p:blipFill>
          <a:blip r:embed="rId4"/>
          <a:srcRect t="22916"/>
          <a:stretch>
            <a:fillRect/>
          </a:stretch>
        </p:blipFill>
        <p:spPr>
          <a:xfrm>
            <a:off x="5803971" y="2285992"/>
            <a:ext cx="3340029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                 Изготовление атрибутов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0230126_165524.jpg"/>
          <p:cNvPicPr>
            <a:picLocks noChangeAspect="1"/>
          </p:cNvPicPr>
          <p:nvPr/>
        </p:nvPicPr>
        <p:blipFill>
          <a:blip r:embed="rId2" cstate="print"/>
          <a:srcRect t="29167"/>
          <a:stretch>
            <a:fillRect/>
          </a:stretch>
        </p:blipFill>
        <p:spPr>
          <a:xfrm>
            <a:off x="0" y="0"/>
            <a:ext cx="4786314" cy="339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30126-WA0024.jpg"/>
          <p:cNvPicPr>
            <a:picLocks noChangeAspect="1"/>
          </p:cNvPicPr>
          <p:nvPr/>
        </p:nvPicPr>
        <p:blipFill>
          <a:blip r:embed="rId3"/>
          <a:srcRect l="9459" r="9460"/>
          <a:stretch>
            <a:fillRect/>
          </a:stretch>
        </p:blipFill>
        <p:spPr>
          <a:xfrm>
            <a:off x="0" y="3484211"/>
            <a:ext cx="4857752" cy="337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30130-WA0012.jpg"/>
          <p:cNvPicPr>
            <a:picLocks noChangeAspect="1"/>
          </p:cNvPicPr>
          <p:nvPr/>
        </p:nvPicPr>
        <p:blipFill>
          <a:blip r:embed="rId4"/>
          <a:srcRect t="10416" r="5605" b="8333"/>
          <a:stretch>
            <a:fillRect/>
          </a:stretch>
        </p:blipFill>
        <p:spPr>
          <a:xfrm>
            <a:off x="5410200" y="1150818"/>
            <a:ext cx="3733800" cy="570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0200" y="228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Подготовка игрового пространства</a:t>
            </a:r>
            <a:endParaRPr lang="ru-RU" sz="2800" dirty="0"/>
          </a:p>
        </p:txBody>
      </p:sp>
      <p:pic>
        <p:nvPicPr>
          <p:cNvPr id="8" name="Рисунок 7" descr="20230127_103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127_104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86000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6002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609600"/>
            <a:ext cx="18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0668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7" name="Рисунок 6" descr="20230127_104958.jpg"/>
          <p:cNvPicPr>
            <a:picLocks noChangeAspect="1"/>
          </p:cNvPicPr>
          <p:nvPr/>
        </p:nvPicPr>
        <p:blipFill>
          <a:blip r:embed="rId2" cstate="print"/>
          <a:srcRect t="2703" b="25675"/>
          <a:stretch>
            <a:fillRect/>
          </a:stretch>
        </p:blipFill>
        <p:spPr>
          <a:xfrm>
            <a:off x="2209800" y="0"/>
            <a:ext cx="4429132" cy="31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30127_104226.jpg"/>
          <p:cNvPicPr>
            <a:picLocks noChangeAspect="1"/>
          </p:cNvPicPr>
          <p:nvPr/>
        </p:nvPicPr>
        <p:blipFill>
          <a:blip r:embed="rId3" cstate="print"/>
          <a:srcRect t="14035"/>
          <a:stretch>
            <a:fillRect/>
          </a:stretch>
        </p:blipFill>
        <p:spPr>
          <a:xfrm>
            <a:off x="4724400" y="3058692"/>
            <a:ext cx="4419600" cy="379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127_105112.jpg"/>
          <p:cNvPicPr>
            <a:picLocks noChangeAspect="1"/>
          </p:cNvPicPr>
          <p:nvPr/>
        </p:nvPicPr>
        <p:blipFill>
          <a:blip r:embed="rId4" cstate="print"/>
          <a:srcRect b="8474"/>
          <a:stretch>
            <a:fillRect/>
          </a:stretch>
        </p:blipFill>
        <p:spPr>
          <a:xfrm>
            <a:off x="0" y="3124201"/>
            <a:ext cx="450488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130</Words>
  <Application>Microsoft Office PowerPoint</Application>
  <PresentationFormat>Экран (4:3)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Unknown User</dc:creator>
  <cp:lastModifiedBy>Юрий Матвеев</cp:lastModifiedBy>
  <cp:revision>19</cp:revision>
  <dcterms:created xsi:type="dcterms:W3CDTF">2023-02-02T07:25:20Z</dcterms:created>
  <dcterms:modified xsi:type="dcterms:W3CDTF">2023-02-11T09:44:23Z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2023-02-02T00:00:00Z</vt:filetime>
  </property>
  <property fmtid="{D5CDD505-2E9C-101B-9397-08002B2CF9AE}" pid="3" name="LastSaved">
    <vt:filetime>2023-02-02T00:00:00Z</vt:filetime>
  </property>
</Properties>
</file>